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75" r:id="rId7"/>
    <p:sldId id="276" r:id="rId8"/>
    <p:sldId id="277" r:id="rId9"/>
    <p:sldId id="278" r:id="rId10"/>
    <p:sldId id="279" r:id="rId11"/>
    <p:sldId id="270" r:id="rId12"/>
    <p:sldId id="273" r:id="rId13"/>
    <p:sldId id="272" r:id="rId14"/>
    <p:sldId id="274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TLUK Кузнецов" userId="3ac838c87d56ab4a" providerId="LiveId" clId="{91A00F82-C88F-4B29-9C98-410E45EEF916}"/>
    <pc:docChg chg="undo custSel addSld delSld modSld">
      <pc:chgData name="HITLUK Кузнецов" userId="3ac838c87d56ab4a" providerId="LiveId" clId="{91A00F82-C88F-4B29-9C98-410E45EEF916}" dt="2023-05-22T14:04:33.632" v="824" actId="478"/>
      <pc:docMkLst>
        <pc:docMk/>
      </pc:docMkLst>
      <pc:sldChg chg="del">
        <pc:chgData name="HITLUK Кузнецов" userId="3ac838c87d56ab4a" providerId="LiveId" clId="{91A00F82-C88F-4B29-9C98-410E45EEF916}" dt="2023-05-20T14:07:33.301" v="0" actId="47"/>
        <pc:sldMkLst>
          <pc:docMk/>
          <pc:sldMk cId="1715133818" sldId="269"/>
        </pc:sldMkLst>
      </pc:sldChg>
      <pc:sldChg chg="del">
        <pc:chgData name="HITLUK Кузнецов" userId="3ac838c87d56ab4a" providerId="LiveId" clId="{91A00F82-C88F-4B29-9C98-410E45EEF916}" dt="2023-05-20T14:26:12.919" v="317" actId="47"/>
        <pc:sldMkLst>
          <pc:docMk/>
          <pc:sldMk cId="2169361178" sldId="271"/>
        </pc:sldMkLst>
      </pc:sldChg>
      <pc:sldChg chg="addSp modSp new mod">
        <pc:chgData name="HITLUK Кузнецов" userId="3ac838c87d56ab4a" providerId="LiveId" clId="{91A00F82-C88F-4B29-9C98-410E45EEF916}" dt="2023-05-20T14:15:42.021" v="165" actId="1076"/>
        <pc:sldMkLst>
          <pc:docMk/>
          <pc:sldMk cId="3875244174" sldId="275"/>
        </pc:sldMkLst>
        <pc:spChg chg="mod">
          <ac:chgData name="HITLUK Кузнецов" userId="3ac838c87d56ab4a" providerId="LiveId" clId="{91A00F82-C88F-4B29-9C98-410E45EEF916}" dt="2023-05-20T14:07:52.972" v="21" actId="122"/>
          <ac:spMkLst>
            <pc:docMk/>
            <pc:sldMk cId="3875244174" sldId="275"/>
            <ac:spMk id="4" creationId="{4C7573F9-974F-6EF7-B2C5-5B31373DEAE7}"/>
          </ac:spMkLst>
        </pc:spChg>
        <pc:spChg chg="add mod">
          <ac:chgData name="HITLUK Кузнецов" userId="3ac838c87d56ab4a" providerId="LiveId" clId="{91A00F82-C88F-4B29-9C98-410E45EEF916}" dt="2023-05-20T14:15:42.021" v="165" actId="1076"/>
          <ac:spMkLst>
            <pc:docMk/>
            <pc:sldMk cId="3875244174" sldId="275"/>
            <ac:spMk id="5" creationId="{AE527107-25D4-4964-8374-710266151013}"/>
          </ac:spMkLst>
        </pc:spChg>
      </pc:sldChg>
      <pc:sldChg chg="addSp delSp modSp new mod">
        <pc:chgData name="HITLUK Кузнецов" userId="3ac838c87d56ab4a" providerId="LiveId" clId="{91A00F82-C88F-4B29-9C98-410E45EEF916}" dt="2023-05-20T14:25:41.729" v="316" actId="207"/>
        <pc:sldMkLst>
          <pc:docMk/>
          <pc:sldMk cId="1647589894" sldId="276"/>
        </pc:sldMkLst>
        <pc:spChg chg="mod">
          <ac:chgData name="HITLUK Кузнецов" userId="3ac838c87d56ab4a" providerId="LiveId" clId="{91A00F82-C88F-4B29-9C98-410E45EEF916}" dt="2023-05-20T14:16:34.178" v="201" actId="122"/>
          <ac:spMkLst>
            <pc:docMk/>
            <pc:sldMk cId="1647589894" sldId="276"/>
            <ac:spMk id="4" creationId="{A399FFC6-D1B6-4813-BCAE-E3C1F2ED59A2}"/>
          </ac:spMkLst>
        </pc:spChg>
        <pc:spChg chg="add mod">
          <ac:chgData name="HITLUK Кузнецов" userId="3ac838c87d56ab4a" providerId="LiveId" clId="{91A00F82-C88F-4B29-9C98-410E45EEF916}" dt="2023-05-20T14:25:23.290" v="313" actId="207"/>
          <ac:spMkLst>
            <pc:docMk/>
            <pc:sldMk cId="1647589894" sldId="276"/>
            <ac:spMk id="5" creationId="{6EF92F84-7593-A15D-C411-691B8976A432}"/>
          </ac:spMkLst>
        </pc:spChg>
        <pc:spChg chg="add mod">
          <ac:chgData name="HITLUK Кузнецов" userId="3ac838c87d56ab4a" providerId="LiveId" clId="{91A00F82-C88F-4B29-9C98-410E45EEF916}" dt="2023-05-20T14:25:32.723" v="315" actId="207"/>
          <ac:spMkLst>
            <pc:docMk/>
            <pc:sldMk cId="1647589894" sldId="276"/>
            <ac:spMk id="6" creationId="{37ADC32F-CEB0-C8DA-D168-3FD1F51E425A}"/>
          </ac:spMkLst>
        </pc:spChg>
        <pc:spChg chg="add mod">
          <ac:chgData name="HITLUK Кузнецов" userId="3ac838c87d56ab4a" providerId="LiveId" clId="{91A00F82-C88F-4B29-9C98-410E45EEF916}" dt="2023-05-20T14:25:30.639" v="314" actId="207"/>
          <ac:spMkLst>
            <pc:docMk/>
            <pc:sldMk cId="1647589894" sldId="276"/>
            <ac:spMk id="7" creationId="{3F648EEF-F2B1-7B62-ECBE-8AB08FAA4AC5}"/>
          </ac:spMkLst>
        </pc:spChg>
        <pc:spChg chg="add mod">
          <ac:chgData name="HITLUK Кузнецов" userId="3ac838c87d56ab4a" providerId="LiveId" clId="{91A00F82-C88F-4B29-9C98-410E45EEF916}" dt="2023-05-20T14:25:41.729" v="316" actId="207"/>
          <ac:spMkLst>
            <pc:docMk/>
            <pc:sldMk cId="1647589894" sldId="276"/>
            <ac:spMk id="8" creationId="{8B3C5235-8E34-1049-7086-2572530878F4}"/>
          </ac:spMkLst>
        </pc:spChg>
        <pc:picChg chg="add del mod">
          <ac:chgData name="HITLUK Кузнецов" userId="3ac838c87d56ab4a" providerId="LiveId" clId="{91A00F82-C88F-4B29-9C98-410E45EEF916}" dt="2023-05-20T14:19:46.692" v="205"/>
          <ac:picMkLst>
            <pc:docMk/>
            <pc:sldMk cId="1647589894" sldId="276"/>
            <ac:picMk id="1026" creationId="{66FACF5A-3538-6AA6-BC1F-058D429C2618}"/>
          </ac:picMkLst>
        </pc:picChg>
        <pc:picChg chg="add mod">
          <ac:chgData name="HITLUK Кузнецов" userId="3ac838c87d56ab4a" providerId="LiveId" clId="{91A00F82-C88F-4B29-9C98-410E45EEF916}" dt="2023-05-20T14:24:15.649" v="274" actId="1076"/>
          <ac:picMkLst>
            <pc:docMk/>
            <pc:sldMk cId="1647589894" sldId="276"/>
            <ac:picMk id="1028" creationId="{5E44C0E3-0789-A504-D167-549348A681AE}"/>
          </ac:picMkLst>
        </pc:picChg>
        <pc:picChg chg="add mod">
          <ac:chgData name="HITLUK Кузнецов" userId="3ac838c87d56ab4a" providerId="LiveId" clId="{91A00F82-C88F-4B29-9C98-410E45EEF916}" dt="2023-05-20T14:24:32.724" v="277" actId="1076"/>
          <ac:picMkLst>
            <pc:docMk/>
            <pc:sldMk cId="1647589894" sldId="276"/>
            <ac:picMk id="1030" creationId="{0B7E9567-1B11-E926-5B90-8AD56EBF4DD8}"/>
          </ac:picMkLst>
        </pc:picChg>
      </pc:sldChg>
      <pc:sldChg chg="addSp modSp new mod">
        <pc:chgData name="HITLUK Кузнецов" userId="3ac838c87d56ab4a" providerId="LiveId" clId="{91A00F82-C88F-4B29-9C98-410E45EEF916}" dt="2023-05-22T14:00:24.394" v="530" actId="14100"/>
        <pc:sldMkLst>
          <pc:docMk/>
          <pc:sldMk cId="3914281997" sldId="277"/>
        </pc:sldMkLst>
        <pc:spChg chg="mod">
          <ac:chgData name="HITLUK Кузнецов" userId="3ac838c87d56ab4a" providerId="LiveId" clId="{91A00F82-C88F-4B29-9C98-410E45EEF916}" dt="2023-05-22T13:59:34.323" v="405" actId="20577"/>
          <ac:spMkLst>
            <pc:docMk/>
            <pc:sldMk cId="3914281997" sldId="277"/>
            <ac:spMk id="4" creationId="{0378E625-7BC4-8F13-0515-63F937CACC8D}"/>
          </ac:spMkLst>
        </pc:spChg>
        <pc:spChg chg="add mod">
          <ac:chgData name="HITLUK Кузнецов" userId="3ac838c87d56ab4a" providerId="LiveId" clId="{91A00F82-C88F-4B29-9C98-410E45EEF916}" dt="2023-05-22T13:59:48.405" v="432" actId="1076"/>
          <ac:spMkLst>
            <pc:docMk/>
            <pc:sldMk cId="3914281997" sldId="277"/>
            <ac:spMk id="10" creationId="{0FCC60DD-3073-28D7-69FD-DF7C70955C2A}"/>
          </ac:spMkLst>
        </pc:spChg>
        <pc:spChg chg="add mod">
          <ac:chgData name="HITLUK Кузнецов" userId="3ac838c87d56ab4a" providerId="LiveId" clId="{91A00F82-C88F-4B29-9C98-410E45EEF916}" dt="2023-05-22T14:00:06.226" v="483" actId="14100"/>
          <ac:spMkLst>
            <pc:docMk/>
            <pc:sldMk cId="3914281997" sldId="277"/>
            <ac:spMk id="11" creationId="{6FCF0487-D0FE-40DB-2A8D-BAD59A4E32F2}"/>
          </ac:spMkLst>
        </pc:spChg>
        <pc:spChg chg="add mod">
          <ac:chgData name="HITLUK Кузнецов" userId="3ac838c87d56ab4a" providerId="LiveId" clId="{91A00F82-C88F-4B29-9C98-410E45EEF916}" dt="2023-05-22T14:00:24.394" v="530" actId="14100"/>
          <ac:spMkLst>
            <pc:docMk/>
            <pc:sldMk cId="3914281997" sldId="277"/>
            <ac:spMk id="12" creationId="{D9C132A9-6226-1A06-D5B6-42F846AAF004}"/>
          </ac:spMkLst>
        </pc:spChg>
        <pc:picChg chg="add mod">
          <ac:chgData name="HITLUK Кузнецов" userId="3ac838c87d56ab4a" providerId="LiveId" clId="{91A00F82-C88F-4B29-9C98-410E45EEF916}" dt="2023-05-22T13:58:33.492" v="338" actId="1076"/>
          <ac:picMkLst>
            <pc:docMk/>
            <pc:sldMk cId="3914281997" sldId="277"/>
            <ac:picMk id="6" creationId="{17850A35-2C15-B0B1-CD85-6F23E6836945}"/>
          </ac:picMkLst>
        </pc:picChg>
        <pc:picChg chg="add mod">
          <ac:chgData name="HITLUK Кузнецов" userId="3ac838c87d56ab4a" providerId="LiveId" clId="{91A00F82-C88F-4B29-9C98-410E45EEF916}" dt="2023-05-22T13:58:57.712" v="345" actId="1076"/>
          <ac:picMkLst>
            <pc:docMk/>
            <pc:sldMk cId="3914281997" sldId="277"/>
            <ac:picMk id="7" creationId="{767AF4BD-8C6A-6DB4-C4EB-D42C3C2B5949}"/>
          </ac:picMkLst>
        </pc:picChg>
        <pc:picChg chg="add mod">
          <ac:chgData name="HITLUK Кузнецов" userId="3ac838c87d56ab4a" providerId="LiveId" clId="{91A00F82-C88F-4B29-9C98-410E45EEF916}" dt="2023-05-22T13:58:56.458" v="344" actId="1076"/>
          <ac:picMkLst>
            <pc:docMk/>
            <pc:sldMk cId="3914281997" sldId="277"/>
            <ac:picMk id="8" creationId="{B245602F-D029-4F11-C5DC-76A363B6C5F3}"/>
          </ac:picMkLst>
        </pc:picChg>
        <pc:picChg chg="add mod">
          <ac:chgData name="HITLUK Кузнецов" userId="3ac838c87d56ab4a" providerId="LiveId" clId="{91A00F82-C88F-4B29-9C98-410E45EEF916}" dt="2023-05-22T13:59:04.147" v="347" actId="1076"/>
          <ac:picMkLst>
            <pc:docMk/>
            <pc:sldMk cId="3914281997" sldId="277"/>
            <ac:picMk id="9" creationId="{A8C95781-8CD2-A936-0524-6CE812EC34E3}"/>
          </ac:picMkLst>
        </pc:picChg>
      </pc:sldChg>
      <pc:sldChg chg="addSp delSp modSp add mod">
        <pc:chgData name="HITLUK Кузнецов" userId="3ac838c87d56ab4a" providerId="LiveId" clId="{91A00F82-C88F-4B29-9C98-410E45EEF916}" dt="2023-05-22T14:02:43.675" v="699" actId="1076"/>
        <pc:sldMkLst>
          <pc:docMk/>
          <pc:sldMk cId="3582821124" sldId="278"/>
        </pc:sldMkLst>
        <pc:spChg chg="mod">
          <ac:chgData name="HITLUK Кузнецов" userId="3ac838c87d56ab4a" providerId="LiveId" clId="{91A00F82-C88F-4B29-9C98-410E45EEF916}" dt="2023-05-22T14:00:53.128" v="552" actId="113"/>
          <ac:spMkLst>
            <pc:docMk/>
            <pc:sldMk cId="3582821124" sldId="278"/>
            <ac:spMk id="4" creationId="{0378E625-7BC4-8F13-0515-63F937CACC8D}"/>
          </ac:spMkLst>
        </pc:spChg>
        <pc:spChg chg="mod">
          <ac:chgData name="HITLUK Кузнецов" userId="3ac838c87d56ab4a" providerId="LiveId" clId="{91A00F82-C88F-4B29-9C98-410E45EEF916}" dt="2023-05-22T14:01:40.050" v="587" actId="121"/>
          <ac:spMkLst>
            <pc:docMk/>
            <pc:sldMk cId="3582821124" sldId="278"/>
            <ac:spMk id="10" creationId="{0FCC60DD-3073-28D7-69FD-DF7C70955C2A}"/>
          </ac:spMkLst>
        </pc:spChg>
        <pc:spChg chg="mod">
          <ac:chgData name="HITLUK Кузнецов" userId="3ac838c87d56ab4a" providerId="LiveId" clId="{91A00F82-C88F-4B29-9C98-410E45EEF916}" dt="2023-05-22T14:02:43.675" v="699" actId="1076"/>
          <ac:spMkLst>
            <pc:docMk/>
            <pc:sldMk cId="3582821124" sldId="278"/>
            <ac:spMk id="11" creationId="{6FCF0487-D0FE-40DB-2A8D-BAD59A4E32F2}"/>
          </ac:spMkLst>
        </pc:spChg>
        <pc:spChg chg="mod">
          <ac:chgData name="HITLUK Кузнецов" userId="3ac838c87d56ab4a" providerId="LiveId" clId="{91A00F82-C88F-4B29-9C98-410E45EEF916}" dt="2023-05-22T14:02:38.903" v="698" actId="1076"/>
          <ac:spMkLst>
            <pc:docMk/>
            <pc:sldMk cId="3582821124" sldId="278"/>
            <ac:spMk id="12" creationId="{D9C132A9-6226-1A06-D5B6-42F846AAF004}"/>
          </ac:spMkLst>
        </pc:spChg>
        <pc:picChg chg="del">
          <ac:chgData name="HITLUK Кузнецов" userId="3ac838c87d56ab4a" providerId="LiveId" clId="{91A00F82-C88F-4B29-9C98-410E45EEF916}" dt="2023-05-22T14:00:55.646" v="553" actId="478"/>
          <ac:picMkLst>
            <pc:docMk/>
            <pc:sldMk cId="3582821124" sldId="278"/>
            <ac:picMk id="6" creationId="{17850A35-2C15-B0B1-CD85-6F23E6836945}"/>
          </ac:picMkLst>
        </pc:picChg>
        <pc:picChg chg="mod">
          <ac:chgData name="HITLUK Кузнецов" userId="3ac838c87d56ab4a" providerId="LiveId" clId="{91A00F82-C88F-4B29-9C98-410E45EEF916}" dt="2023-05-22T14:01:25.291" v="561" actId="1076"/>
          <ac:picMkLst>
            <pc:docMk/>
            <pc:sldMk cId="3582821124" sldId="278"/>
            <ac:picMk id="7" creationId="{767AF4BD-8C6A-6DB4-C4EB-D42C3C2B5949}"/>
          </ac:picMkLst>
        </pc:picChg>
        <pc:picChg chg="mod">
          <ac:chgData name="HITLUK Кузнецов" userId="3ac838c87d56ab4a" providerId="LiveId" clId="{91A00F82-C88F-4B29-9C98-410E45EEF916}" dt="2023-05-22T14:01:53.991" v="588" actId="1076"/>
          <ac:picMkLst>
            <pc:docMk/>
            <pc:sldMk cId="3582821124" sldId="278"/>
            <ac:picMk id="8" creationId="{B245602F-D029-4F11-C5DC-76A363B6C5F3}"/>
          </ac:picMkLst>
        </pc:picChg>
        <pc:picChg chg="mod">
          <ac:chgData name="HITLUK Кузнецов" userId="3ac838c87d56ab4a" providerId="LiveId" clId="{91A00F82-C88F-4B29-9C98-410E45EEF916}" dt="2023-05-22T14:02:14.445" v="638" actId="1076"/>
          <ac:picMkLst>
            <pc:docMk/>
            <pc:sldMk cId="3582821124" sldId="278"/>
            <ac:picMk id="9" creationId="{A8C95781-8CD2-A936-0524-6CE812EC34E3}"/>
          </ac:picMkLst>
        </pc:picChg>
        <pc:picChg chg="add mod">
          <ac:chgData name="HITLUK Кузнецов" userId="3ac838c87d56ab4a" providerId="LiveId" clId="{91A00F82-C88F-4B29-9C98-410E45EEF916}" dt="2023-05-22T14:01:21.733" v="560" actId="1076"/>
          <ac:picMkLst>
            <pc:docMk/>
            <pc:sldMk cId="3582821124" sldId="278"/>
            <ac:picMk id="13" creationId="{74B48E8B-34A6-52C9-B320-8A351CC74F49}"/>
          </ac:picMkLst>
        </pc:picChg>
      </pc:sldChg>
      <pc:sldChg chg="addSp delSp modSp add mod">
        <pc:chgData name="HITLUK Кузнецов" userId="3ac838c87d56ab4a" providerId="LiveId" clId="{91A00F82-C88F-4B29-9C98-410E45EEF916}" dt="2023-05-22T14:04:33.632" v="824" actId="478"/>
        <pc:sldMkLst>
          <pc:docMk/>
          <pc:sldMk cId="4073942778" sldId="279"/>
        </pc:sldMkLst>
        <pc:spChg chg="mod">
          <ac:chgData name="HITLUK Кузнецов" userId="3ac838c87d56ab4a" providerId="LiveId" clId="{91A00F82-C88F-4B29-9C98-410E45EEF916}" dt="2023-05-22T14:03:11.526" v="736" actId="20577"/>
          <ac:spMkLst>
            <pc:docMk/>
            <pc:sldMk cId="4073942778" sldId="279"/>
            <ac:spMk id="4" creationId="{0378E625-7BC4-8F13-0515-63F937CACC8D}"/>
          </ac:spMkLst>
        </pc:spChg>
        <pc:spChg chg="del">
          <ac:chgData name="HITLUK Кузнецов" userId="3ac838c87d56ab4a" providerId="LiveId" clId="{91A00F82-C88F-4B29-9C98-410E45EEF916}" dt="2023-05-22T14:04:33.632" v="824" actId="478"/>
          <ac:spMkLst>
            <pc:docMk/>
            <pc:sldMk cId="4073942778" sldId="279"/>
            <ac:spMk id="10" creationId="{0FCC60DD-3073-28D7-69FD-DF7C70955C2A}"/>
          </ac:spMkLst>
        </pc:spChg>
        <pc:spChg chg="mod">
          <ac:chgData name="HITLUK Кузнецов" userId="3ac838c87d56ab4a" providerId="LiveId" clId="{91A00F82-C88F-4B29-9C98-410E45EEF916}" dt="2023-05-22T14:03:58.474" v="780" actId="20577"/>
          <ac:spMkLst>
            <pc:docMk/>
            <pc:sldMk cId="4073942778" sldId="279"/>
            <ac:spMk id="11" creationId="{6FCF0487-D0FE-40DB-2A8D-BAD59A4E32F2}"/>
          </ac:spMkLst>
        </pc:spChg>
        <pc:spChg chg="mod">
          <ac:chgData name="HITLUK Кузнецов" userId="3ac838c87d56ab4a" providerId="LiveId" clId="{91A00F82-C88F-4B29-9C98-410E45EEF916}" dt="2023-05-22T14:04:26.300" v="822" actId="1076"/>
          <ac:spMkLst>
            <pc:docMk/>
            <pc:sldMk cId="4073942778" sldId="279"/>
            <ac:spMk id="12" creationId="{D9C132A9-6226-1A06-D5B6-42F846AAF004}"/>
          </ac:spMkLst>
        </pc:spChg>
        <pc:picChg chg="add mod">
          <ac:chgData name="HITLUK Кузнецов" userId="3ac838c87d56ab4a" providerId="LiveId" clId="{91A00F82-C88F-4B29-9C98-410E45EEF916}" dt="2023-05-22T14:03:21.465" v="740" actId="1076"/>
          <ac:picMkLst>
            <pc:docMk/>
            <pc:sldMk cId="4073942778" sldId="279"/>
            <ac:picMk id="6" creationId="{D21C86DD-568E-478B-1110-C736D90236B1}"/>
          </ac:picMkLst>
        </pc:picChg>
        <pc:picChg chg="del">
          <ac:chgData name="HITLUK Кузнецов" userId="3ac838c87d56ab4a" providerId="LiveId" clId="{91A00F82-C88F-4B29-9C98-410E45EEF916}" dt="2023-05-22T14:04:31.796" v="823" actId="478"/>
          <ac:picMkLst>
            <pc:docMk/>
            <pc:sldMk cId="4073942778" sldId="279"/>
            <ac:picMk id="7" creationId="{767AF4BD-8C6A-6DB4-C4EB-D42C3C2B5949}"/>
          </ac:picMkLst>
        </pc:picChg>
        <pc:picChg chg="mod">
          <ac:chgData name="HITLUK Кузнецов" userId="3ac838c87d56ab4a" providerId="LiveId" clId="{91A00F82-C88F-4B29-9C98-410E45EEF916}" dt="2023-05-22T14:03:46.476" v="742" actId="1076"/>
          <ac:picMkLst>
            <pc:docMk/>
            <pc:sldMk cId="4073942778" sldId="279"/>
            <ac:picMk id="8" creationId="{B245602F-D029-4F11-C5DC-76A363B6C5F3}"/>
          </ac:picMkLst>
        </pc:picChg>
        <pc:picChg chg="mod">
          <ac:chgData name="HITLUK Кузнецов" userId="3ac838c87d56ab4a" providerId="LiveId" clId="{91A00F82-C88F-4B29-9C98-410E45EEF916}" dt="2023-05-22T14:04:09.185" v="782" actId="1076"/>
          <ac:picMkLst>
            <pc:docMk/>
            <pc:sldMk cId="4073942778" sldId="279"/>
            <ac:picMk id="9" creationId="{A8C95781-8CD2-A936-0524-6CE812EC34E3}"/>
          </ac:picMkLst>
        </pc:picChg>
        <pc:picChg chg="del">
          <ac:chgData name="HITLUK Кузнецов" userId="3ac838c87d56ab4a" providerId="LiveId" clId="{91A00F82-C88F-4B29-9C98-410E45EEF916}" dt="2023-05-22T14:03:14.631" v="737" actId="478"/>
          <ac:picMkLst>
            <pc:docMk/>
            <pc:sldMk cId="4073942778" sldId="279"/>
            <ac:picMk id="13" creationId="{74B48E8B-34A6-52C9-B320-8A351CC74F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9219FE-DD5B-D167-08F8-27AB8459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8D731D-21A4-0B18-46AC-64367912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81E11B-991D-992B-AC2C-C6162E0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ED5E83-0BF0-BE6F-82E8-545A5075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16" y="1055801"/>
            <a:ext cx="2333903" cy="49956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CE6D49-B430-35E7-54EF-3DAE983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48" y="1055801"/>
            <a:ext cx="2333903" cy="49956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4ACA44-C576-0F5B-9B99-3CC64496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380" y="1055801"/>
            <a:ext cx="2335464" cy="49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322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03C210-AD95-A2E1-3508-FF7D48FF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EC69B0-DDD1-FD46-EACD-E87C15E4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DA15E3-F459-72C2-0725-0A5DBBAB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6000" dirty="0"/>
              <a:t>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8D032-F9F2-79CF-5DB1-C96188BD951E}"/>
              </a:ext>
            </a:extLst>
          </p:cNvPr>
          <p:cNvSpPr txBox="1"/>
          <p:nvPr/>
        </p:nvSpPr>
        <p:spPr>
          <a:xfrm>
            <a:off x="838200" y="1351586"/>
            <a:ext cx="65101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Версия </a:t>
            </a:r>
            <a:r>
              <a:rPr lang="en-US" sz="4000" dirty="0">
                <a:solidFill>
                  <a:srgbClr val="44546A"/>
                </a:solidFill>
              </a:rPr>
              <a:t>Android</a:t>
            </a:r>
            <a:r>
              <a:rPr lang="ru-RU" sz="4000" dirty="0">
                <a:solidFill>
                  <a:srgbClr val="44546A"/>
                </a:solidFill>
              </a:rPr>
              <a:t>: 4.4 и выше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Свободно памяти: 5-6 </a:t>
            </a:r>
            <a:r>
              <a:rPr lang="ru-RU" sz="4000" dirty="0" err="1">
                <a:solidFill>
                  <a:srgbClr val="44546A"/>
                </a:solidFill>
              </a:rPr>
              <a:t>мб</a:t>
            </a:r>
            <a:endParaRPr lang="ru-RU" sz="4000" dirty="0">
              <a:solidFill>
                <a:srgbClr val="44546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Разрешения не требуются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Диагональ экрана любая</a:t>
            </a:r>
          </a:p>
        </p:txBody>
      </p:sp>
    </p:spTree>
    <p:extLst>
      <p:ext uri="{BB962C8B-B14F-4D97-AF65-F5344CB8AC3E}">
        <p14:creationId xmlns:p14="http://schemas.microsoft.com/office/powerpoint/2010/main" val="344900419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68286A-D56C-78AE-9766-1498E9A4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0A3D67-CC9F-42C6-DD21-2A1E9C30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74B629-BD3A-5121-3AA3-BB92571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20B17-E799-3141-6C7F-65D07552D579}"/>
              </a:ext>
            </a:extLst>
          </p:cNvPr>
          <p:cNvSpPr txBox="1"/>
          <p:nvPr/>
        </p:nvSpPr>
        <p:spPr>
          <a:xfrm>
            <a:off x="1065403" y="1459306"/>
            <a:ext cx="935224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</a:rPr>
              <a:t>Расширение функционала: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Возможность делиться тестами с другими пользователями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Расширить возможности кастомизации вопросов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Возможность просматривать свои ошибки после завершения теста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Создание каталога тестов с помощью базы данных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85604900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Cesting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545808"/>
          </a:xfrm>
        </p:spPr>
        <p:txBody>
          <a:bodyPr/>
          <a:lstStyle/>
          <a:p>
            <a:r>
              <a:rPr lang="ru-RU" dirty="0"/>
              <a:t>Система тестирования</a:t>
            </a:r>
          </a:p>
          <a:p>
            <a:endParaRPr lang="ru-RU" dirty="0"/>
          </a:p>
          <a:p>
            <a:r>
              <a:rPr lang="ru-RU" dirty="0"/>
              <a:t>Кузнецов Кирилл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9E3693-6A2A-9F72-CD3B-785FC345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2" y="1080740"/>
            <a:ext cx="7872718" cy="52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5ACD7A-97FC-A3BA-C2E8-4F08A5D0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CA3FE8-14A0-CAF2-CF9C-BBC4D8F3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C7573F9-974F-6EF7-B2C5-5B31373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27107-25D4-4964-8374-710266151013}"/>
              </a:ext>
            </a:extLst>
          </p:cNvPr>
          <p:cNvSpPr txBox="1"/>
          <p:nvPr/>
        </p:nvSpPr>
        <p:spPr>
          <a:xfrm>
            <a:off x="3109380" y="2828835"/>
            <a:ext cx="597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Разработать приложение, которое можно использовать для создания и прохождения тестов </a:t>
            </a:r>
          </a:p>
        </p:txBody>
      </p:sp>
    </p:spTree>
    <p:extLst>
      <p:ext uri="{BB962C8B-B14F-4D97-AF65-F5344CB8AC3E}">
        <p14:creationId xmlns:p14="http://schemas.microsoft.com/office/powerpoint/2010/main" val="387524417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CED352-2319-6395-275E-46101533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531098-E6DA-5B57-A7DD-37401A89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99FFC6-D1B6-4813-BCAE-E3C1F2ED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работы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44C0E3-0789-A504-D167-549348A6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10" y="3284082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7E9567-1B11-E926-5B90-8AD56EBF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17" y="3288744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92F84-7593-A15D-C411-691B8976A432}"/>
              </a:ext>
            </a:extLst>
          </p:cNvPr>
          <p:cNvSpPr txBox="1"/>
          <p:nvPr/>
        </p:nvSpPr>
        <p:spPr>
          <a:xfrm>
            <a:off x="594781" y="3231700"/>
            <a:ext cx="298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Активность создания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C32F-CEB0-C8DA-D168-3FD1F51E425A}"/>
              </a:ext>
            </a:extLst>
          </p:cNvPr>
          <p:cNvSpPr txBox="1"/>
          <p:nvPr/>
        </p:nvSpPr>
        <p:spPr>
          <a:xfrm>
            <a:off x="7272725" y="3231698"/>
            <a:ext cx="597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Активность прохождения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8EEF-F2B1-7B62-ECBE-8AB08FAA4AC5}"/>
              </a:ext>
            </a:extLst>
          </p:cNvPr>
          <p:cNvSpPr txBox="1"/>
          <p:nvPr/>
        </p:nvSpPr>
        <p:spPr>
          <a:xfrm>
            <a:off x="4451144" y="3233423"/>
            <a:ext cx="195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Репозиторий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C5235-8E34-1049-7086-2572530878F4}"/>
              </a:ext>
            </a:extLst>
          </p:cNvPr>
          <p:cNvSpPr txBox="1"/>
          <p:nvPr/>
        </p:nvSpPr>
        <p:spPr>
          <a:xfrm>
            <a:off x="4807185" y="1941440"/>
            <a:ext cx="131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64758989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4C0C21-67C8-C7D7-8F05-70C14004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0361D-EEB1-1B5D-8873-131C3D10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78E625-7BC4-8F13-0515-63F937CA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Меню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850A35-2C15-B0B1-CD85-6F23E683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45" y="1301261"/>
            <a:ext cx="2148304" cy="459837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67AF4BD-8C6A-6DB4-C4EB-D42C3C2B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45" y="3429000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5602F-D029-4F11-C5DC-76A363B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07652" y="3917128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8C95781-8CD2-A936-0524-6CE812EC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48" y="4274027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C60DD-3073-28D7-69FD-DF7C70955C2A}"/>
              </a:ext>
            </a:extLst>
          </p:cNvPr>
          <p:cNvSpPr txBox="1"/>
          <p:nvPr/>
        </p:nvSpPr>
        <p:spPr>
          <a:xfrm>
            <a:off x="1306958" y="3369616"/>
            <a:ext cx="298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Прохождение теста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F0487-D0FE-40DB-2A8D-BAD59A4E32F2}"/>
              </a:ext>
            </a:extLst>
          </p:cNvPr>
          <p:cNvSpPr txBox="1"/>
          <p:nvPr/>
        </p:nvSpPr>
        <p:spPr>
          <a:xfrm>
            <a:off x="6995579" y="3864744"/>
            <a:ext cx="354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Создание своего теста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132A9-6226-1A06-D5B6-42F846AAF004}"/>
              </a:ext>
            </a:extLst>
          </p:cNvPr>
          <p:cNvSpPr txBox="1"/>
          <p:nvPr/>
        </p:nvSpPr>
        <p:spPr>
          <a:xfrm>
            <a:off x="518746" y="4221643"/>
            <a:ext cx="33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Сохраненный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91428199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4C0C21-67C8-C7D7-8F05-70C14004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0361D-EEB1-1B5D-8873-131C3D10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78E625-7BC4-8F13-0515-63F937CA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Создание вопроса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7AF4BD-8C6A-6DB4-C4EB-D42C3C2B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24924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245602F-D029-4F11-C5DC-76A363B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4392" y="2993256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8C95781-8CD2-A936-0524-6CE812EC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87" y="4608355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C60DD-3073-28D7-69FD-DF7C70955C2A}"/>
              </a:ext>
            </a:extLst>
          </p:cNvPr>
          <p:cNvSpPr txBox="1"/>
          <p:nvPr/>
        </p:nvSpPr>
        <p:spPr>
          <a:xfrm>
            <a:off x="477223" y="1860248"/>
            <a:ext cx="298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Вопрос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F0487-D0FE-40DB-2A8D-BAD59A4E32F2}"/>
              </a:ext>
            </a:extLst>
          </p:cNvPr>
          <p:cNvSpPr txBox="1"/>
          <p:nvPr/>
        </p:nvSpPr>
        <p:spPr>
          <a:xfrm>
            <a:off x="7493176" y="2769451"/>
            <a:ext cx="354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Варианты ответа</a:t>
            </a:r>
          </a:p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(от 2 до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132A9-6226-1A06-D5B6-42F846AAF004}"/>
              </a:ext>
            </a:extLst>
          </p:cNvPr>
          <p:cNvSpPr txBox="1"/>
          <p:nvPr/>
        </p:nvSpPr>
        <p:spPr>
          <a:xfrm>
            <a:off x="187534" y="4371305"/>
            <a:ext cx="3340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Баллы за вопрос</a:t>
            </a:r>
          </a:p>
          <a:p>
            <a:pPr algn="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(1 по умолчанию)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B48E8B-34A6-52C9-B320-8A351CC7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35" y="1235317"/>
            <a:ext cx="2209919" cy="4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2112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4C0C21-67C8-C7D7-8F05-70C14004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0361D-EEB1-1B5D-8873-131C3D10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78E625-7BC4-8F13-0515-63F937CA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Каталог вопросов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245602F-D029-4F11-C5DC-76A363B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69757" y="1878576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8C95781-8CD2-A936-0524-6CE812EC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73" y="5474981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F0487-D0FE-40DB-2A8D-BAD59A4E32F2}"/>
              </a:ext>
            </a:extLst>
          </p:cNvPr>
          <p:cNvSpPr txBox="1"/>
          <p:nvPr/>
        </p:nvSpPr>
        <p:spPr>
          <a:xfrm>
            <a:off x="7849626" y="1687874"/>
            <a:ext cx="354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Создание нового вопроса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132A9-6226-1A06-D5B6-42F846AAF004}"/>
              </a:ext>
            </a:extLst>
          </p:cNvPr>
          <p:cNvSpPr txBox="1"/>
          <p:nvPr/>
        </p:nvSpPr>
        <p:spPr>
          <a:xfrm>
            <a:off x="33148" y="5237931"/>
            <a:ext cx="3340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Редактирование созданного вопроса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C86DD-568E-478B-1110-C736D902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83" y="1284080"/>
            <a:ext cx="2255103" cy="48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4277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21A4EB-E9B3-2F35-450D-817D3796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1B5395-C05E-30DA-B843-B1BC83E3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AE28CB-9A91-75A0-D794-98AEF4D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/>
              <a:t>Особенности моего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D38AB-CA55-63DA-F3DF-A1F6483305A5}"/>
              </a:ext>
            </a:extLst>
          </p:cNvPr>
          <p:cNvSpPr txBox="1"/>
          <p:nvPr/>
        </p:nvSpPr>
        <p:spPr>
          <a:xfrm>
            <a:off x="1045109" y="1166069"/>
            <a:ext cx="10212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Простой и понятный интерфейс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Не требуется подключение к интернету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Возможность задавать вопросам стоимость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Возможность использовать как для учебы, так и для развлечений</a:t>
            </a:r>
            <a:r>
              <a:rPr lang="en-US" sz="3600" dirty="0">
                <a:solidFill>
                  <a:srgbClr val="44546A"/>
                </a:solidFill>
              </a:rPr>
              <a:t> </a:t>
            </a:r>
            <a:endParaRPr lang="ru-RU" sz="36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5657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158</Words>
  <Application>Microsoft Office PowerPoint</Application>
  <PresentationFormat>Широкоэкранный</PresentationFormat>
  <Paragraphs>64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SamsungOne 450C</vt:lpstr>
      <vt:lpstr>Calibri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Cesting</vt:lpstr>
      <vt:lpstr>Проблема</vt:lpstr>
      <vt:lpstr>Цель</vt:lpstr>
      <vt:lpstr>Принцип работы</vt:lpstr>
      <vt:lpstr>Меню</vt:lpstr>
      <vt:lpstr>Создание вопроса</vt:lpstr>
      <vt:lpstr>Каталог вопросов</vt:lpstr>
      <vt:lpstr>Особенности моего приложения</vt:lpstr>
      <vt:lpstr>Интерфейс</vt:lpstr>
      <vt:lpstr>Требования</vt:lpstr>
      <vt:lpstr>Перспективы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HITLUK Кузнецов</cp:lastModifiedBy>
  <cp:revision>33</cp:revision>
  <dcterms:created xsi:type="dcterms:W3CDTF">2020-05-25T08:37:09Z</dcterms:created>
  <dcterms:modified xsi:type="dcterms:W3CDTF">2023-05-22T14:04:44Z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